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21964650" cy="30851475"/>
  <p:notesSz cx="6858000" cy="9144000"/>
  <p:defaultTextStyle>
    <a:defPPr>
      <a:defRPr lang="de-DE"/>
    </a:defPPr>
    <a:lvl1pPr marL="0" algn="l" defTabSz="1498839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1pPr>
    <a:lvl2pPr marL="1498839" algn="l" defTabSz="1498839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2pPr>
    <a:lvl3pPr marL="2997678" algn="l" defTabSz="1498839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3pPr>
    <a:lvl4pPr marL="4496516" algn="l" defTabSz="1498839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4pPr>
    <a:lvl5pPr marL="5995355" algn="l" defTabSz="1498839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5pPr>
    <a:lvl6pPr marL="7494194" algn="l" defTabSz="1498839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6pPr>
    <a:lvl7pPr marL="8993033" algn="l" defTabSz="1498839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7pPr>
    <a:lvl8pPr marL="10491871" algn="l" defTabSz="1498839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8pPr>
    <a:lvl9pPr marL="11990710" algn="l" defTabSz="1498839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70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3072" y="-136"/>
      </p:cViewPr>
      <p:guideLst>
        <p:guide orient="horz" pos="9717"/>
        <p:guide pos="691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interSettings" Target="printerSettings/printerSettings1.bin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274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1838325" y="6023340"/>
            <a:ext cx="8820000" cy="22064201"/>
          </a:xfrm>
        </p:spPr>
        <p:txBody>
          <a:bodyPr/>
          <a:lstStyle/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11" name="Inhaltsplatzhalter 9"/>
          <p:cNvSpPr>
            <a:spLocks noGrp="1"/>
          </p:cNvSpPr>
          <p:nvPr>
            <p:ph sz="quarter" idx="12"/>
          </p:nvPr>
        </p:nvSpPr>
        <p:spPr>
          <a:xfrm>
            <a:off x="11380805" y="6023340"/>
            <a:ext cx="8820000" cy="22064201"/>
          </a:xfrm>
        </p:spPr>
        <p:txBody>
          <a:bodyPr/>
          <a:lstStyle/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478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hyperlink" Target="http://www.ife.tugraz.at/" TargetMode="Externa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 userDrawn="1"/>
        </p:nvSpPr>
        <p:spPr>
          <a:xfrm>
            <a:off x="327087" y="305369"/>
            <a:ext cx="21384000" cy="30276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838109" y="1183010"/>
            <a:ext cx="19028310" cy="227545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14041" y="6023340"/>
            <a:ext cx="18371147" cy="215358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18" name="Rechteck 17"/>
          <p:cNvSpPr/>
          <p:nvPr userDrawn="1"/>
        </p:nvSpPr>
        <p:spPr>
          <a:xfrm>
            <a:off x="10003" y="28938024"/>
            <a:ext cx="21954647" cy="19134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19" name="Bild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75127" y="759602"/>
            <a:ext cx="2891292" cy="107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feld 23"/>
          <p:cNvSpPr txBox="1"/>
          <p:nvPr userDrawn="1"/>
        </p:nvSpPr>
        <p:spPr>
          <a:xfrm>
            <a:off x="12137807" y="29393171"/>
            <a:ext cx="8788443" cy="904855"/>
          </a:xfrm>
          <a:prstGeom prst="rect">
            <a:avLst/>
          </a:prstGeom>
          <a:noFill/>
        </p:spPr>
        <p:txBody>
          <a:bodyPr wrap="square" lIns="91431" tIns="45716" rIns="0" bIns="45716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de-DE" sz="1600" b="1" dirty="0" smtClean="0">
                <a:latin typeface="Arial" charset="0"/>
                <a:cs typeface="Arial" charset="0"/>
              </a:rPr>
              <a:t>TU Graz – </a:t>
            </a:r>
            <a:r>
              <a:rPr lang="de-DE" sz="1600" b="1" dirty="0" smtClean="0">
                <a:latin typeface="Arial" charset="0"/>
                <a:cs typeface="Arial" charset="0"/>
              </a:rPr>
              <a:t>Abteilung/Institut </a:t>
            </a:r>
            <a:r>
              <a:rPr lang="de-DE" sz="1600" b="1" dirty="0" smtClean="0">
                <a:latin typeface="Arial" charset="0"/>
                <a:cs typeface="Arial" charset="0"/>
              </a:rPr>
              <a:t>für xxx | </a:t>
            </a:r>
            <a:r>
              <a:rPr lang="de-DE" sz="1600" b="1" i="1" dirty="0" smtClean="0">
                <a:latin typeface="Arial" charset="0"/>
                <a:cs typeface="Arial" charset="0"/>
              </a:rPr>
              <a:t>Institute </a:t>
            </a:r>
            <a:r>
              <a:rPr lang="de-DE" sz="1600" b="1" i="1" dirty="0" err="1" smtClean="0">
                <a:latin typeface="Arial" charset="0"/>
                <a:cs typeface="Arial" charset="0"/>
              </a:rPr>
              <a:t>of</a:t>
            </a:r>
            <a:r>
              <a:rPr lang="de-DE" sz="1600" b="1" i="1" dirty="0" smtClean="0">
                <a:latin typeface="Arial" charset="0"/>
                <a:cs typeface="Arial" charset="0"/>
              </a:rPr>
              <a:t> xxx</a:t>
            </a:r>
          </a:p>
          <a:p>
            <a:pPr algn="r"/>
            <a:r>
              <a:rPr lang="de-DE" sz="1600" dirty="0" smtClean="0"/>
              <a:t>8010 Graz, </a:t>
            </a:r>
            <a:r>
              <a:rPr lang="de-DE" sz="1600" dirty="0" err="1" smtClean="0"/>
              <a:t>Inffeldgasse</a:t>
            </a:r>
            <a:r>
              <a:rPr lang="de-DE" sz="1600" dirty="0" smtClean="0"/>
              <a:t> 12/I, Austria,</a:t>
            </a:r>
            <a:r>
              <a:rPr lang="de-DE" sz="1600" baseline="0" dirty="0" smtClean="0"/>
              <a:t> </a:t>
            </a:r>
            <a:r>
              <a:rPr lang="de-DE" sz="1600" dirty="0" smtClean="0"/>
              <a:t>Tel.: +43 316 873-0000</a:t>
            </a:r>
            <a:endParaRPr lang="de-DE" sz="1600" baseline="0" dirty="0" smtClean="0"/>
          </a:p>
          <a:p>
            <a:pPr algn="r"/>
            <a:r>
              <a:rPr lang="de-DE" sz="1600" dirty="0" smtClean="0"/>
              <a:t>E-Mail,</a:t>
            </a:r>
            <a:r>
              <a:rPr lang="de-DE" sz="1600" baseline="0" dirty="0" smtClean="0"/>
              <a:t> </a:t>
            </a:r>
            <a:r>
              <a:rPr lang="de-DE" sz="1600" dirty="0" smtClean="0"/>
              <a:t>Webadresse</a:t>
            </a:r>
            <a:endParaRPr lang="de-DE" sz="1600" dirty="0">
              <a:solidFill>
                <a:srgbClr val="000000"/>
              </a:solidFill>
              <a:hlinkClick r:id="rId5"/>
            </a:endParaRPr>
          </a:p>
        </p:txBody>
      </p:sp>
      <p:sp>
        <p:nvSpPr>
          <p:cNvPr id="25" name="Titel 1"/>
          <p:cNvSpPr txBox="1">
            <a:spLocks/>
          </p:cNvSpPr>
          <p:nvPr userDrawn="1"/>
        </p:nvSpPr>
        <p:spPr bwMode="auto">
          <a:xfrm>
            <a:off x="1814041" y="4094592"/>
            <a:ext cx="13471932" cy="9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/>
          <a:lstStyle>
            <a:lvl1pPr>
              <a:defRPr sz="4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4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4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4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4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de-DE" sz="2200" dirty="0" smtClean="0">
                <a:latin typeface="Arial" charset="0"/>
                <a:cs typeface="Arial" charset="0"/>
              </a:rPr>
              <a:t>Optional: Autoren / Verfasser: Titel Vorname Nachname, weitere</a:t>
            </a:r>
          </a:p>
          <a:p>
            <a:pPr>
              <a:lnSpc>
                <a:spcPct val="130000"/>
              </a:lnSpc>
            </a:pPr>
            <a:r>
              <a:rPr lang="de-DE" sz="2200" dirty="0" smtClean="0">
                <a:latin typeface="Arial" charset="0"/>
                <a:cs typeface="Arial" charset="0"/>
              </a:rPr>
              <a:t>Abteilung/Institut </a:t>
            </a:r>
            <a:r>
              <a:rPr lang="de-DE" sz="2200" dirty="0" smtClean="0">
                <a:latin typeface="Arial" charset="0"/>
                <a:cs typeface="Arial" charset="0"/>
              </a:rPr>
              <a:t>für xxx | </a:t>
            </a:r>
            <a:r>
              <a:rPr lang="de-DE" sz="2200" i="1" dirty="0" smtClean="0">
                <a:latin typeface="Arial" charset="0"/>
                <a:cs typeface="Arial" charset="0"/>
              </a:rPr>
              <a:t>Institute </a:t>
            </a:r>
            <a:r>
              <a:rPr lang="de-DE" sz="2200" i="1" dirty="0" err="1" smtClean="0">
                <a:latin typeface="Arial" charset="0"/>
                <a:cs typeface="Arial" charset="0"/>
              </a:rPr>
              <a:t>of</a:t>
            </a:r>
            <a:r>
              <a:rPr lang="de-DE" sz="2200" i="1" dirty="0" smtClean="0">
                <a:latin typeface="Arial" charset="0"/>
                <a:cs typeface="Arial" charset="0"/>
              </a:rPr>
              <a:t> xxx</a:t>
            </a:r>
            <a:endParaRPr lang="de-DE" sz="2200" i="1" dirty="0">
              <a:latin typeface="Arial" charset="0"/>
              <a:cs typeface="Arial" charset="0"/>
            </a:endParaRPr>
          </a:p>
        </p:txBody>
      </p:sp>
      <p:cxnSp>
        <p:nvCxnSpPr>
          <p:cNvPr id="30" name="Gerade Verbindung 29"/>
          <p:cNvCxnSpPr/>
          <p:nvPr userDrawn="1"/>
        </p:nvCxnSpPr>
        <p:spPr>
          <a:xfrm>
            <a:off x="1838109" y="3848353"/>
            <a:ext cx="1908814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uppierung 33"/>
          <p:cNvGrpSpPr/>
          <p:nvPr userDrawn="1"/>
        </p:nvGrpSpPr>
        <p:grpSpPr>
          <a:xfrm>
            <a:off x="0" y="-1"/>
            <a:ext cx="327087" cy="305369"/>
            <a:chOff x="0" y="0"/>
            <a:chExt cx="180975" cy="179388"/>
          </a:xfrm>
        </p:grpSpPr>
        <p:cxnSp>
          <p:nvCxnSpPr>
            <p:cNvPr id="32" name="Gerade Verbindung 31"/>
            <p:cNvCxnSpPr/>
            <p:nvPr userDrawn="1"/>
          </p:nvCxnSpPr>
          <p:spPr>
            <a:xfrm>
              <a:off x="180975" y="0"/>
              <a:ext cx="0" cy="98425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 flipV="1">
              <a:off x="0" y="179388"/>
              <a:ext cx="104775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ung 37"/>
          <p:cNvGrpSpPr/>
          <p:nvPr userDrawn="1"/>
        </p:nvGrpSpPr>
        <p:grpSpPr>
          <a:xfrm rot="5400000">
            <a:off x="21669925" y="19426"/>
            <a:ext cx="327087" cy="265943"/>
            <a:chOff x="0" y="0"/>
            <a:chExt cx="180975" cy="179388"/>
          </a:xfrm>
        </p:grpSpPr>
        <p:cxnSp>
          <p:nvCxnSpPr>
            <p:cNvPr id="39" name="Gerade Verbindung 38"/>
            <p:cNvCxnSpPr/>
            <p:nvPr userDrawn="1"/>
          </p:nvCxnSpPr>
          <p:spPr>
            <a:xfrm>
              <a:off x="180975" y="0"/>
              <a:ext cx="0" cy="98425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>
            <a:xfrm flipV="1">
              <a:off x="0" y="179388"/>
              <a:ext cx="104775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pierung 40"/>
          <p:cNvGrpSpPr/>
          <p:nvPr userDrawn="1"/>
        </p:nvGrpSpPr>
        <p:grpSpPr>
          <a:xfrm rot="16200000">
            <a:off x="-13194" y="30556967"/>
            <a:ext cx="327087" cy="305369"/>
            <a:chOff x="0" y="0"/>
            <a:chExt cx="180975" cy="179388"/>
          </a:xfrm>
        </p:grpSpPr>
        <p:cxnSp>
          <p:nvCxnSpPr>
            <p:cNvPr id="42" name="Gerade Verbindung 41"/>
            <p:cNvCxnSpPr/>
            <p:nvPr userDrawn="1"/>
          </p:nvCxnSpPr>
          <p:spPr>
            <a:xfrm>
              <a:off x="180975" y="0"/>
              <a:ext cx="0" cy="98425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>
            <a:xfrm flipV="1">
              <a:off x="0" y="179388"/>
              <a:ext cx="104775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uppierung 43"/>
          <p:cNvGrpSpPr/>
          <p:nvPr userDrawn="1"/>
        </p:nvGrpSpPr>
        <p:grpSpPr>
          <a:xfrm rot="10800000">
            <a:off x="21700497" y="30546107"/>
            <a:ext cx="327087" cy="305369"/>
            <a:chOff x="0" y="0"/>
            <a:chExt cx="180975" cy="179388"/>
          </a:xfrm>
        </p:grpSpPr>
        <p:cxnSp>
          <p:nvCxnSpPr>
            <p:cNvPr id="45" name="Gerade Verbindung 44"/>
            <p:cNvCxnSpPr/>
            <p:nvPr userDrawn="1"/>
          </p:nvCxnSpPr>
          <p:spPr>
            <a:xfrm>
              <a:off x="180975" y="0"/>
              <a:ext cx="0" cy="98425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>
            <a:xfrm flipV="1">
              <a:off x="0" y="179388"/>
              <a:ext cx="104775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hteck 22"/>
          <p:cNvSpPr/>
          <p:nvPr userDrawn="1"/>
        </p:nvSpPr>
        <p:spPr>
          <a:xfrm>
            <a:off x="-2335" y="3845557"/>
            <a:ext cx="1391917" cy="1152837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578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</p:sldLayoutIdLst>
  <p:txStyles>
    <p:titleStyle>
      <a:lvl1pPr algn="l" defTabSz="1498839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498839" rtl="0" eaLnBrk="1" latinLnBrk="0" hangingPunct="1">
        <a:lnSpc>
          <a:spcPct val="110000"/>
        </a:lnSpc>
        <a:spcBef>
          <a:spcPct val="20000"/>
        </a:spcBef>
        <a:buFontTx/>
        <a:buNone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just" defTabSz="1498839" rtl="0" eaLnBrk="1" latinLnBrk="0" hangingPunct="1">
        <a:lnSpc>
          <a:spcPct val="110000"/>
        </a:lnSpc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71463" indent="-271463" algn="l" defTabSz="1498839" rtl="0" eaLnBrk="1" latinLnBrk="0" hangingPunct="1">
        <a:lnSpc>
          <a:spcPct val="110000"/>
        </a:lnSpc>
        <a:spcBef>
          <a:spcPct val="20000"/>
        </a:spcBef>
        <a:buClr>
          <a:srgbClr val="F7014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271463" algn="l" defTabSz="1498839" rtl="0" eaLnBrk="1" latinLnBrk="0" hangingPunct="1">
        <a:lnSpc>
          <a:spcPct val="110000"/>
        </a:lnSpc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09625" indent="-266700" algn="l" defTabSz="1498839" rtl="0" eaLnBrk="1" latinLnBrk="0" hangingPunct="1">
        <a:lnSpc>
          <a:spcPct val="110000"/>
        </a:lnSpc>
        <a:spcBef>
          <a:spcPct val="20000"/>
        </a:spcBef>
        <a:buFont typeface="Symbol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8243613" indent="-749419" algn="l" defTabSz="1498839" rtl="0" eaLnBrk="1" latinLnBrk="0" hangingPunct="1">
        <a:spcBef>
          <a:spcPct val="20000"/>
        </a:spcBef>
        <a:buFont typeface="Arial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6pPr>
      <a:lvl7pPr marL="9742452" indent="-749419" algn="l" defTabSz="1498839" rtl="0" eaLnBrk="1" latinLnBrk="0" hangingPunct="1">
        <a:spcBef>
          <a:spcPct val="20000"/>
        </a:spcBef>
        <a:buFont typeface="Arial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7pPr>
      <a:lvl8pPr marL="11241291" indent="-749419" algn="l" defTabSz="1498839" rtl="0" eaLnBrk="1" latinLnBrk="0" hangingPunct="1">
        <a:spcBef>
          <a:spcPct val="20000"/>
        </a:spcBef>
        <a:buFont typeface="Arial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8pPr>
      <a:lvl9pPr marL="12740129" indent="-749419" algn="l" defTabSz="1498839" rtl="0" eaLnBrk="1" latinLnBrk="0" hangingPunct="1">
        <a:spcBef>
          <a:spcPct val="20000"/>
        </a:spcBef>
        <a:buFont typeface="Arial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498839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1pPr>
      <a:lvl2pPr marL="1498839" algn="l" defTabSz="1498839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997678" algn="l" defTabSz="1498839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3pPr>
      <a:lvl4pPr marL="4496516" algn="l" defTabSz="1498839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4pPr>
      <a:lvl5pPr marL="5995355" algn="l" defTabSz="1498839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5pPr>
      <a:lvl6pPr marL="7494194" algn="l" defTabSz="1498839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6pPr>
      <a:lvl7pPr marL="8993033" algn="l" defTabSz="1498839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7pPr>
      <a:lvl8pPr marL="10491871" algn="l" defTabSz="1498839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8pPr>
      <a:lvl9pPr marL="11990710" algn="l" defTabSz="1498839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ist ein Titel, der maximal über zwei Zeilen geht </a:t>
            </a:r>
            <a:br>
              <a:rPr lang="de-DE" dirty="0" smtClean="0"/>
            </a:br>
            <a:r>
              <a:rPr lang="de-DE" dirty="0" smtClean="0"/>
              <a:t>und auch unter dem TU Graz-Logo durchlaufen kann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Das ist die erste Spalte</a:t>
            </a:r>
          </a:p>
          <a:p>
            <a:pPr lvl="1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kasd</a:t>
            </a:r>
            <a:r>
              <a:rPr lang="de-DE" dirty="0" smtClean="0"/>
              <a:t> </a:t>
            </a:r>
            <a:r>
              <a:rPr lang="de-DE" dirty="0" err="1" smtClean="0"/>
              <a:t>gubergren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sanctus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.</a:t>
            </a:r>
          </a:p>
          <a:p>
            <a:pPr lvl="2"/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erat,</a:t>
            </a:r>
            <a:r>
              <a:rPr lang="de-DE" baseline="30000" dirty="0" smtClean="0"/>
              <a:t>1</a:t>
            </a:r>
            <a:r>
              <a:rPr lang="de-DE" dirty="0" smtClean="0"/>
              <a:t> </a:t>
            </a:r>
          </a:p>
          <a:p>
            <a:pPr lvl="2"/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endParaRPr lang="de-DE" dirty="0" smtClean="0"/>
          </a:p>
          <a:p>
            <a:pPr lvl="2"/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</a:t>
            </a:r>
          </a:p>
          <a:p>
            <a:pPr lvl="2"/>
            <a:r>
              <a:rPr lang="de-DE" dirty="0" smtClean="0"/>
              <a:t>Stet </a:t>
            </a:r>
            <a:r>
              <a:rPr lang="de-DE" dirty="0" err="1" smtClean="0"/>
              <a:t>clita</a:t>
            </a:r>
            <a:r>
              <a:rPr lang="de-DE" dirty="0" smtClean="0"/>
              <a:t> </a:t>
            </a:r>
            <a:r>
              <a:rPr lang="de-DE" dirty="0" err="1" smtClean="0"/>
              <a:t>kasd</a:t>
            </a:r>
            <a:r>
              <a:rPr lang="de-DE" dirty="0" smtClean="0"/>
              <a:t> </a:t>
            </a:r>
            <a:r>
              <a:rPr lang="de-DE" dirty="0" err="1" smtClean="0"/>
              <a:t>gubergren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sanctus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</a:t>
            </a:r>
          </a:p>
          <a:p>
            <a:pPr lvl="2"/>
            <a:endParaRPr lang="de-DE" dirty="0" smtClean="0"/>
          </a:p>
          <a:p>
            <a:pPr lvl="2"/>
            <a:endParaRPr lang="de-DE" dirty="0" smtClean="0"/>
          </a:p>
          <a:p>
            <a:pPr marL="0" lvl="2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r>
              <a:rPr lang="de-DE" dirty="0" smtClean="0"/>
              <a:t>Das </a:t>
            </a:r>
            <a:r>
              <a:rPr lang="de-DE" dirty="0"/>
              <a:t>ist die erste Spalte</a:t>
            </a:r>
          </a:p>
          <a:p>
            <a:pPr lvl="1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Stet </a:t>
            </a:r>
            <a:r>
              <a:rPr lang="de-DE" dirty="0" err="1" smtClean="0"/>
              <a:t>clita</a:t>
            </a:r>
            <a:r>
              <a:rPr lang="de-DE" dirty="0" smtClean="0"/>
              <a:t> </a:t>
            </a:r>
            <a:r>
              <a:rPr lang="de-DE" dirty="0" err="1" smtClean="0"/>
              <a:t>kasd</a:t>
            </a:r>
            <a:r>
              <a:rPr lang="de-DE" dirty="0" smtClean="0"/>
              <a:t> </a:t>
            </a:r>
            <a:r>
              <a:rPr lang="de-DE" dirty="0" err="1" smtClean="0"/>
              <a:t>gubergren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sanctus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.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Das ist die erste Spalte</a:t>
            </a:r>
          </a:p>
          <a:p>
            <a:pPr lvl="1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invidunt.</a:t>
            </a:r>
            <a:r>
              <a:rPr lang="de-DE" baseline="30000" dirty="0" smtClean="0"/>
              <a:t>2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2"/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>
          <a:xfrm>
            <a:off x="11380805" y="6023341"/>
            <a:ext cx="8820000" cy="19574603"/>
          </a:xfrm>
        </p:spPr>
        <p:txBody>
          <a:bodyPr>
            <a:noAutofit/>
          </a:bodyPr>
          <a:lstStyle/>
          <a:p>
            <a:r>
              <a:rPr lang="de-DE" dirty="0" smtClean="0"/>
              <a:t>Das ist die erste Spalte</a:t>
            </a:r>
          </a:p>
          <a:p>
            <a:pPr lvl="1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Stet </a:t>
            </a:r>
            <a:r>
              <a:rPr lang="de-DE" dirty="0" err="1" smtClean="0"/>
              <a:t>clita</a:t>
            </a:r>
            <a:r>
              <a:rPr lang="de-DE" dirty="0" smtClean="0"/>
              <a:t> </a:t>
            </a:r>
            <a:r>
              <a:rPr lang="de-DE" dirty="0" err="1" smtClean="0"/>
              <a:t>kasd</a:t>
            </a:r>
            <a:r>
              <a:rPr lang="de-DE" dirty="0" smtClean="0"/>
              <a:t> </a:t>
            </a:r>
            <a:r>
              <a:rPr lang="de-DE" dirty="0" err="1" smtClean="0"/>
              <a:t>gubergren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sanctus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.</a:t>
            </a:r>
          </a:p>
          <a:p>
            <a:pPr lvl="2"/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</a:p>
          <a:p>
            <a:pPr lvl="2"/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endParaRPr lang="de-DE" dirty="0" smtClean="0"/>
          </a:p>
          <a:p>
            <a:pPr lvl="2"/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</a:t>
            </a:r>
          </a:p>
          <a:p>
            <a:pPr lvl="2"/>
            <a:r>
              <a:rPr lang="de-DE" dirty="0" smtClean="0"/>
              <a:t>Stet </a:t>
            </a:r>
            <a:r>
              <a:rPr lang="de-DE" dirty="0" err="1" smtClean="0"/>
              <a:t>clita</a:t>
            </a:r>
            <a:r>
              <a:rPr lang="de-DE" dirty="0" smtClean="0"/>
              <a:t> </a:t>
            </a:r>
            <a:r>
              <a:rPr lang="de-DE" dirty="0" err="1" smtClean="0"/>
              <a:t>kasd</a:t>
            </a:r>
            <a:r>
              <a:rPr lang="de-DE" dirty="0" smtClean="0"/>
              <a:t> </a:t>
            </a:r>
            <a:r>
              <a:rPr lang="de-DE" dirty="0" err="1" smtClean="0"/>
              <a:t>gubergren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sanctus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</a:t>
            </a:r>
          </a:p>
          <a:p>
            <a:pPr lvl="2"/>
            <a:endParaRPr lang="de-DE" dirty="0" smtClean="0"/>
          </a:p>
          <a:p>
            <a:r>
              <a:rPr lang="de-DE" dirty="0" smtClean="0"/>
              <a:t>Das ist die erste Spalte</a:t>
            </a:r>
            <a:r>
              <a:rPr lang="de-DE" baseline="30000" dirty="0" smtClean="0"/>
              <a:t>3</a:t>
            </a:r>
          </a:p>
          <a:p>
            <a:pPr lvl="1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Stet </a:t>
            </a:r>
            <a:r>
              <a:rPr lang="de-DE" dirty="0" err="1" smtClean="0"/>
              <a:t>clita</a:t>
            </a:r>
            <a:r>
              <a:rPr lang="de-DE" dirty="0" smtClean="0"/>
              <a:t> </a:t>
            </a:r>
            <a:r>
              <a:rPr lang="de-DE" dirty="0" err="1" smtClean="0"/>
              <a:t>kasd</a:t>
            </a:r>
            <a:r>
              <a:rPr lang="de-DE" dirty="0" smtClean="0"/>
              <a:t> </a:t>
            </a:r>
            <a:r>
              <a:rPr lang="de-DE" dirty="0" err="1" smtClean="0"/>
              <a:t>gubergren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sanctus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Stet </a:t>
            </a:r>
            <a:r>
              <a:rPr lang="de-DE" dirty="0" err="1" smtClean="0"/>
              <a:t>clita</a:t>
            </a:r>
            <a:r>
              <a:rPr lang="de-DE" dirty="0" smtClean="0"/>
              <a:t> </a:t>
            </a:r>
            <a:r>
              <a:rPr lang="de-DE" dirty="0" err="1" smtClean="0"/>
              <a:t>kasd</a:t>
            </a:r>
            <a:r>
              <a:rPr lang="de-DE" dirty="0" smtClean="0"/>
              <a:t> </a:t>
            </a:r>
            <a:r>
              <a:rPr lang="de-DE" dirty="0" err="1" smtClean="0"/>
              <a:t>gubergren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sanctus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.</a:t>
            </a:r>
          </a:p>
          <a:p>
            <a:pPr lvl="2"/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</a:p>
          <a:p>
            <a:pPr lvl="2"/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accusam</a:t>
            </a:r>
            <a:r>
              <a:rPr lang="de-DE" baseline="30000" dirty="0" smtClean="0"/>
              <a:t>4</a:t>
            </a:r>
          </a:p>
          <a:p>
            <a:pPr lvl="2"/>
            <a:r>
              <a:rPr lang="de-DE" dirty="0" smtClean="0"/>
              <a:t>Stet </a:t>
            </a:r>
            <a:r>
              <a:rPr lang="de-DE" dirty="0" err="1" smtClean="0"/>
              <a:t>clita</a:t>
            </a:r>
            <a:r>
              <a:rPr lang="de-DE" dirty="0" smtClean="0"/>
              <a:t> </a:t>
            </a:r>
            <a:r>
              <a:rPr lang="de-DE" dirty="0" err="1" smtClean="0"/>
              <a:t>kasd</a:t>
            </a:r>
            <a:r>
              <a:rPr lang="de-DE" dirty="0" smtClean="0"/>
              <a:t> </a:t>
            </a:r>
            <a:r>
              <a:rPr lang="de-DE" dirty="0" err="1" smtClean="0"/>
              <a:t>gubergren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sanctus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</a:t>
            </a:r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r>
              <a:rPr lang="de-DE" dirty="0" smtClean="0"/>
              <a:t>Das </a:t>
            </a:r>
            <a:r>
              <a:rPr lang="de-DE" dirty="0"/>
              <a:t>ist die erste Spalte</a:t>
            </a:r>
          </a:p>
          <a:p>
            <a:pPr lvl="1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Stet </a:t>
            </a:r>
            <a:r>
              <a:rPr lang="de-DE" dirty="0" err="1" smtClean="0"/>
              <a:t>clita</a:t>
            </a:r>
            <a:r>
              <a:rPr lang="de-DE" dirty="0" smtClean="0"/>
              <a:t> </a:t>
            </a:r>
            <a:r>
              <a:rPr lang="de-DE" dirty="0" err="1" smtClean="0"/>
              <a:t>kasd</a:t>
            </a:r>
            <a:r>
              <a:rPr lang="de-DE" dirty="0" smtClean="0"/>
              <a:t> </a:t>
            </a:r>
            <a:r>
              <a:rPr lang="de-DE" dirty="0" err="1" smtClean="0"/>
              <a:t>gubergren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sanctus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.</a:t>
            </a:r>
          </a:p>
          <a:p>
            <a:pPr lvl="2"/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</a:p>
          <a:p>
            <a:pPr lvl="2"/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endParaRPr lang="de-DE" dirty="0" smtClean="0"/>
          </a:p>
          <a:p>
            <a:pPr lvl="2"/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</a:t>
            </a:r>
          </a:p>
          <a:p>
            <a:pPr lvl="2"/>
            <a:r>
              <a:rPr lang="de-DE" dirty="0" smtClean="0"/>
              <a:t>Stet </a:t>
            </a:r>
            <a:r>
              <a:rPr lang="de-DE" dirty="0" err="1" smtClean="0"/>
              <a:t>clita</a:t>
            </a:r>
            <a:r>
              <a:rPr lang="de-DE" dirty="0" smtClean="0"/>
              <a:t> </a:t>
            </a:r>
            <a:r>
              <a:rPr lang="de-DE" dirty="0" err="1" smtClean="0"/>
              <a:t>kasd</a:t>
            </a:r>
            <a:r>
              <a:rPr lang="de-DE" dirty="0" smtClean="0"/>
              <a:t> </a:t>
            </a:r>
            <a:r>
              <a:rPr lang="de-DE" dirty="0" err="1" smtClean="0"/>
              <a:t>gubergren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sanctus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</a:t>
            </a:r>
          </a:p>
        </p:txBody>
      </p:sp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41151"/>
              </p:ext>
            </p:extLst>
          </p:nvPr>
        </p:nvGraphicFramePr>
        <p:xfrm>
          <a:off x="1838109" y="10807850"/>
          <a:ext cx="8820216" cy="440131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820216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800" dirty="0" smtClean="0"/>
                        <a:t>Tabelle</a:t>
                      </a:r>
                      <a:endParaRPr lang="de-DE" sz="2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000" dirty="0" smtClean="0"/>
                        <a:t>Text</a:t>
                      </a:r>
                      <a:endParaRPr lang="de-D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000" dirty="0" smtClean="0"/>
                        <a:t>Text</a:t>
                      </a:r>
                      <a:endParaRPr lang="de-D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000" dirty="0" smtClean="0"/>
                        <a:t>Text</a:t>
                      </a:r>
                      <a:endParaRPr lang="de-D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000" dirty="0" smtClean="0"/>
                        <a:t>Text</a:t>
                      </a:r>
                      <a:endParaRPr lang="de-D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000" dirty="0" smtClean="0"/>
                        <a:t>Text</a:t>
                      </a:r>
                      <a:endParaRPr lang="de-D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000" dirty="0" smtClean="0"/>
                        <a:t>Text</a:t>
                      </a:r>
                      <a:endParaRPr lang="de-D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000" dirty="0" smtClean="0"/>
                        <a:t>Text</a:t>
                      </a:r>
                      <a:endParaRPr lang="de-D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000" dirty="0" smtClean="0"/>
                        <a:t>Text</a:t>
                      </a:r>
                      <a:endParaRPr lang="de-D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000" dirty="0" smtClean="0"/>
                        <a:t>Text</a:t>
                      </a:r>
                      <a:endParaRPr lang="de-DE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418235"/>
              </p:ext>
            </p:extLst>
          </p:nvPr>
        </p:nvGraphicFramePr>
        <p:xfrm>
          <a:off x="11380805" y="16367932"/>
          <a:ext cx="8820216" cy="434035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82021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800" dirty="0" smtClean="0"/>
                        <a:t>Infobox</a:t>
                      </a:r>
                      <a:endParaRPr lang="de-DE" sz="2800" b="0" dirty="0"/>
                    </a:p>
                  </a:txBody>
                  <a:tcPr/>
                </a:tc>
              </a:tr>
              <a:tr h="264571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000" dirty="0" smtClean="0"/>
                        <a:t>Text</a:t>
                      </a:r>
                      <a:endParaRPr lang="de-DE" sz="2000" dirty="0"/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000" dirty="0" smtClean="0"/>
                        <a:t>Text</a:t>
                      </a:r>
                      <a:endParaRPr lang="de-DE" sz="2000" dirty="0"/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000" dirty="0" smtClean="0"/>
                        <a:t>Text</a:t>
                      </a:r>
                      <a:endParaRPr lang="de-DE" sz="2000" dirty="0"/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000" dirty="0" smtClean="0"/>
                        <a:t>Text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000" dirty="0" err="1" smtClean="0"/>
                        <a:t>Tet</a:t>
                      </a:r>
                      <a:endParaRPr lang="de-DE" sz="2000" dirty="0"/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000" dirty="0" smtClean="0"/>
                        <a:t>Text</a:t>
                      </a:r>
                      <a:endParaRPr lang="de-DE" sz="2000" dirty="0"/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000" dirty="0" smtClean="0"/>
                        <a:t>Text</a:t>
                      </a:r>
                      <a:endParaRPr lang="de-DE" sz="2000" dirty="0"/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000" dirty="0" smtClean="0"/>
                        <a:t>Text</a:t>
                      </a:r>
                      <a:endParaRPr lang="de-DE" sz="2000" dirty="0"/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000" dirty="0" smtClean="0"/>
                        <a:t>Text</a:t>
                      </a:r>
                      <a:endParaRPr lang="de-DE" sz="2000" dirty="0"/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000" dirty="0" smtClean="0"/>
                        <a:t>Text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000" dirty="0" smtClean="0"/>
                        <a:t>Und noch eine Zeile</a:t>
                      </a:r>
                      <a:endParaRPr lang="de-DE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Bild 17" descr="Fotolia_62038965_XXL-© isti2 - Fotolia.c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5" y="21401879"/>
            <a:ext cx="8820000" cy="5880000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1838109" y="29251273"/>
            <a:ext cx="9542696" cy="956743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2203935" y="29469512"/>
            <a:ext cx="89527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>
                <a:solidFill>
                  <a:schemeClr val="accent5"/>
                </a:solidFill>
              </a:rPr>
              <a:t>Optionaler Platz für Partnerlogos oder Ähnliches</a:t>
            </a:r>
            <a:endParaRPr lang="de-DE" sz="2500" dirty="0">
              <a:solidFill>
                <a:schemeClr val="accent5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838325" y="27510127"/>
            <a:ext cx="8917478" cy="671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2000" i="1" dirty="0" smtClean="0"/>
              <a:t>Das ist eine Bildunterschrift </a:t>
            </a:r>
            <a:r>
              <a:rPr lang="de-DE" sz="2000" i="1" dirty="0" err="1"/>
              <a:t>voluptua</a:t>
            </a:r>
            <a:r>
              <a:rPr lang="de-DE" sz="2000" i="1" dirty="0"/>
              <a:t>. </a:t>
            </a:r>
            <a:r>
              <a:rPr lang="de-DE" sz="2000" i="1" dirty="0" err="1"/>
              <a:t>At</a:t>
            </a:r>
            <a:r>
              <a:rPr lang="de-DE" sz="2000" i="1" dirty="0"/>
              <a:t> </a:t>
            </a:r>
            <a:r>
              <a:rPr lang="de-DE" sz="2000" i="1" dirty="0" err="1"/>
              <a:t>vero</a:t>
            </a:r>
            <a:r>
              <a:rPr lang="de-DE" sz="2000" i="1" dirty="0"/>
              <a:t> </a:t>
            </a:r>
            <a:r>
              <a:rPr lang="de-DE" sz="2000" i="1" dirty="0" err="1"/>
              <a:t>eos</a:t>
            </a:r>
            <a:r>
              <a:rPr lang="de-DE" sz="2000" i="1" dirty="0"/>
              <a:t> et </a:t>
            </a:r>
            <a:r>
              <a:rPr lang="de-DE" sz="2000" i="1" dirty="0" err="1"/>
              <a:t>accusam</a:t>
            </a:r>
            <a:r>
              <a:rPr lang="de-DE" sz="2000" i="1" dirty="0"/>
              <a:t> et </a:t>
            </a:r>
            <a:r>
              <a:rPr lang="de-DE" sz="2000" i="1" dirty="0" err="1"/>
              <a:t>justo</a:t>
            </a:r>
            <a:r>
              <a:rPr lang="de-DE" sz="2000" i="1" dirty="0"/>
              <a:t> </a:t>
            </a:r>
            <a:r>
              <a:rPr lang="de-DE" sz="2000" i="1" dirty="0" err="1"/>
              <a:t>duo</a:t>
            </a:r>
            <a:r>
              <a:rPr lang="de-DE" sz="2000" i="1" dirty="0"/>
              <a:t> </a:t>
            </a:r>
            <a:r>
              <a:rPr lang="de-DE" sz="2000" i="1" dirty="0" err="1"/>
              <a:t>dolores</a:t>
            </a:r>
            <a:r>
              <a:rPr lang="de-DE" sz="2000" i="1" dirty="0"/>
              <a:t> et </a:t>
            </a:r>
            <a:r>
              <a:rPr lang="de-DE" sz="2000" i="1" dirty="0" err="1"/>
              <a:t>ea</a:t>
            </a:r>
            <a:r>
              <a:rPr lang="de-DE" sz="2000" i="1" dirty="0"/>
              <a:t> </a:t>
            </a:r>
            <a:r>
              <a:rPr lang="de-DE" sz="2000" i="1" dirty="0" err="1" smtClean="0"/>
              <a:t>rebum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voluptu</a:t>
            </a:r>
            <a:r>
              <a:rPr lang="de-DE" sz="2000" i="1" dirty="0" smtClean="0"/>
              <a:t> </a:t>
            </a:r>
            <a:r>
              <a:rPr lang="de-DE" sz="2000" i="1" dirty="0" err="1"/>
              <a:t>At</a:t>
            </a:r>
            <a:r>
              <a:rPr lang="de-DE" sz="2000" i="1" dirty="0"/>
              <a:t> </a:t>
            </a:r>
            <a:r>
              <a:rPr lang="de-DE" sz="2000" i="1" dirty="0" err="1"/>
              <a:t>vero</a:t>
            </a:r>
            <a:r>
              <a:rPr lang="de-DE" sz="2000" i="1" dirty="0"/>
              <a:t> </a:t>
            </a:r>
            <a:r>
              <a:rPr lang="de-DE" sz="2000" i="1" dirty="0" err="1"/>
              <a:t>eos</a:t>
            </a:r>
            <a:r>
              <a:rPr lang="de-DE" sz="2000" i="1" dirty="0"/>
              <a:t> et </a:t>
            </a:r>
            <a:r>
              <a:rPr lang="de-DE" sz="2000" i="1" dirty="0" err="1" smtClean="0"/>
              <a:t>accusam</a:t>
            </a:r>
            <a:endParaRPr lang="de-DE" sz="2000" i="1" dirty="0"/>
          </a:p>
        </p:txBody>
      </p:sp>
      <p:sp>
        <p:nvSpPr>
          <p:cNvPr id="11" name="Textfeld 10"/>
          <p:cNvSpPr txBox="1"/>
          <p:nvPr/>
        </p:nvSpPr>
        <p:spPr>
          <a:xfrm rot="16200000">
            <a:off x="-2774210" y="22746195"/>
            <a:ext cx="891747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 smtClean="0"/>
              <a:t>© </a:t>
            </a:r>
            <a:r>
              <a:rPr lang="de-DE" sz="1000" dirty="0"/>
              <a:t>isti2 - </a:t>
            </a:r>
            <a:r>
              <a:rPr lang="de-DE" sz="1000" dirty="0" err="1"/>
              <a:t>Fotolia.com</a:t>
            </a:r>
            <a:endParaRPr lang="de-DE" sz="10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989912"/>
              </p:ext>
            </p:extLst>
          </p:nvPr>
        </p:nvGraphicFramePr>
        <p:xfrm>
          <a:off x="11380805" y="26618236"/>
          <a:ext cx="8820216" cy="1591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2021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1400" dirty="0" smtClean="0"/>
                        <a:t>Literatur / Zitat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9388" lvl="1" indent="-179388">
                        <a:lnSpc>
                          <a:spcPct val="110000"/>
                        </a:lnSpc>
                        <a:tabLst/>
                      </a:pPr>
                      <a:r>
                        <a:rPr lang="de-DE" sz="1400" baseline="30000" dirty="0" smtClean="0"/>
                        <a:t>1 	</a:t>
                      </a:r>
                      <a:r>
                        <a:rPr lang="de-DE" sz="1400" dirty="0" err="1" smtClean="0"/>
                        <a:t>Lorem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ipsum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dolor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sit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amet</a:t>
                      </a:r>
                      <a:endParaRPr lang="de-DE" sz="1400" dirty="0" smtClean="0"/>
                    </a:p>
                    <a:p>
                      <a:pPr marL="179388" lvl="1" indent="-179388">
                        <a:lnSpc>
                          <a:spcPct val="110000"/>
                        </a:lnSpc>
                        <a:tabLst/>
                      </a:pPr>
                      <a:r>
                        <a:rPr lang="de-DE" sz="1400" baseline="30000" dirty="0" smtClean="0"/>
                        <a:t>2</a:t>
                      </a:r>
                      <a:r>
                        <a:rPr lang="de-DE" sz="1400" dirty="0" smtClean="0"/>
                        <a:t> 	</a:t>
                      </a:r>
                      <a:r>
                        <a:rPr lang="de-DE" sz="1400" dirty="0" err="1" smtClean="0"/>
                        <a:t>Ansetetur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sadipscing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elitr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Eed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diam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nonumy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eirmod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tempor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invidunt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ut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labore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Eed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diam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nonumy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eirmod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tempor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invidunt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ut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labore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Eed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diam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nonumy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eirmod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tempor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invidunt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ut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labore</a:t>
                      </a:r>
                      <a:endParaRPr lang="de-DE" sz="1400" dirty="0" smtClean="0"/>
                    </a:p>
                    <a:p>
                      <a:pPr marL="179388" lvl="1" indent="-179388">
                        <a:lnSpc>
                          <a:spcPct val="110000"/>
                        </a:lnSpc>
                        <a:tabLst/>
                      </a:pPr>
                      <a:r>
                        <a:rPr lang="de-DE" sz="1400" baseline="30000" dirty="0" smtClean="0"/>
                        <a:t>3 	</a:t>
                      </a:r>
                      <a:r>
                        <a:rPr lang="de-DE" sz="1400" dirty="0" err="1" smtClean="0"/>
                        <a:t>Eed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diam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nonumy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eirmod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tempor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invidunt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ut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labore</a:t>
                      </a:r>
                      <a:r>
                        <a:rPr lang="de-DE" sz="1400" dirty="0" smtClean="0"/>
                        <a:t> </a:t>
                      </a:r>
                    </a:p>
                    <a:p>
                      <a:pPr marL="179388" lvl="1" indent="-179388">
                        <a:lnSpc>
                          <a:spcPct val="110000"/>
                        </a:lnSpc>
                        <a:tabLst/>
                      </a:pPr>
                      <a:r>
                        <a:rPr lang="de-DE" sz="1400" baseline="30000" dirty="0" smtClean="0"/>
                        <a:t>4 	</a:t>
                      </a:r>
                      <a:r>
                        <a:rPr lang="de-DE" sz="1400" dirty="0" smtClean="0"/>
                        <a:t>Met </a:t>
                      </a:r>
                      <a:r>
                        <a:rPr lang="de-DE" sz="1400" dirty="0" err="1" smtClean="0"/>
                        <a:t>dolore</a:t>
                      </a:r>
                      <a:r>
                        <a:rPr lang="de-DE" sz="1400" dirty="0" smtClean="0"/>
                        <a:t> magna </a:t>
                      </a:r>
                      <a:r>
                        <a:rPr lang="de-DE" sz="1400" dirty="0" err="1" smtClean="0"/>
                        <a:t>aliquyam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erat</a:t>
                      </a:r>
                      <a:r>
                        <a:rPr lang="de-DE" sz="1400" dirty="0" smtClean="0"/>
                        <a:t>, </a:t>
                      </a:r>
                      <a:r>
                        <a:rPr lang="de-DE" sz="1400" dirty="0" err="1" smtClean="0"/>
                        <a:t>sed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diam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voluptua</a:t>
                      </a:r>
                      <a:endParaRPr lang="de-DE" sz="14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13139200" y="25688423"/>
            <a:ext cx="8221807" cy="1015663"/>
          </a:xfrm>
          <a:prstGeom prst="rect">
            <a:avLst/>
          </a:prstGeom>
          <a:noFill/>
          <a:ln w="28575" cmpd="sng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2000" dirty="0" smtClean="0">
                <a:solidFill>
                  <a:srgbClr val="3366FF"/>
                </a:solidFill>
              </a:rPr>
              <a:t>Soll </a:t>
            </a:r>
            <a:r>
              <a:rPr lang="de-DE" sz="2000" dirty="0" smtClean="0">
                <a:solidFill>
                  <a:srgbClr val="3366FF"/>
                </a:solidFill>
              </a:rPr>
              <a:t>z. B. ein </a:t>
            </a:r>
            <a:r>
              <a:rPr lang="de-DE" sz="2000" dirty="0" smtClean="0">
                <a:solidFill>
                  <a:srgbClr val="3366FF"/>
                </a:solidFill>
              </a:rPr>
              <a:t>Institutslogo eingefügt werden, dann wird das Kontaktfeld auf der Masterfolie nach links verschoben und rechts davor das Logo innerhalb des grauen Balkens auf der Masterfolie eingefügt  </a:t>
            </a:r>
            <a:endParaRPr lang="de-DE" sz="2000" dirty="0">
              <a:solidFill>
                <a:srgbClr val="3366FF"/>
              </a:solidFill>
            </a:endParaRPr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17634256" y="26704086"/>
            <a:ext cx="3154667" cy="2701930"/>
          </a:xfrm>
          <a:prstGeom prst="straightConnector1">
            <a:avLst/>
          </a:prstGeom>
          <a:ln w="28575" cmpd="sng"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376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7014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FB4E2C44785744AD758A08C31CB8BB" ma:contentTypeVersion="" ma:contentTypeDescription="Create a new document." ma:contentTypeScope="" ma:versionID="c10ed37576fa3e2355debe60a3f3e1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AA2269-7DA5-4899-9701-3B66F199AD34}"/>
</file>

<file path=customXml/itemProps2.xml><?xml version="1.0" encoding="utf-8"?>
<ds:datastoreItem xmlns:ds="http://schemas.openxmlformats.org/officeDocument/2006/customXml" ds:itemID="{F775AA27-F288-48DE-998B-34BCC959C2C3}"/>
</file>

<file path=customXml/itemProps3.xml><?xml version="1.0" encoding="utf-8"?>
<ds:datastoreItem xmlns:ds="http://schemas.openxmlformats.org/officeDocument/2006/customXml" ds:itemID="{772D69D5-417F-4E01-BF36-724AAA3B40C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736</Words>
  <Application>Microsoft Macintosh PowerPoint</Application>
  <PresentationFormat>Benutzerdefiniert</PresentationFormat>
  <Paragraphs>90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Office-Design</vt:lpstr>
      <vt:lpstr>Das ist ein Titel, der maximal über zwei Zeilen geht  und auch unter dem TU Graz-Logo durchlaufen kann</vt:lpstr>
    </vt:vector>
  </TitlesOfParts>
  <Company>TUG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Christina</dc:creator>
  <cp:lastModifiedBy>Christina</cp:lastModifiedBy>
  <cp:revision>28</cp:revision>
  <cp:lastPrinted>2014-08-04T15:27:19Z</cp:lastPrinted>
  <dcterms:created xsi:type="dcterms:W3CDTF">2014-08-04T13:36:04Z</dcterms:created>
  <dcterms:modified xsi:type="dcterms:W3CDTF">2017-06-30T07:44:00Z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0x01010091FB4E2C44785744AD758A08C31CB8BB</vt:lpwstr>
  </property>
</Properties>
</file>